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viewProps" Target="viewProps.xml" /><Relationship Id="rId5" Type="http://schemas.openxmlformats.org/officeDocument/2006/relationships/presProps" Target="presProps.xml" /><Relationship Id="rId4" Type="http://schemas.openxmlformats.org/officeDocument/2006/relationships/slide" Target="slides/slide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rgbClr val="492207">
                  <a:alpha val="8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3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Vaishnavi Thummala</cp:lastModifiedBy>
  <cp:revision>5</cp:revision>
  <dcterms:created xsi:type="dcterms:W3CDTF">2023-06-11T05:37:48Z</dcterms:created>
  <dcterms:modified xsi:type="dcterms:W3CDTF">2023-10-27T18:52:25Z</dcterms:modified>
</cp:coreProperties>
</file>